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28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81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8077100-1AB8-46F8-8879-42AE649A5A1D}" type="datetimeFigureOut">
              <a:rPr lang="cs-CZ" smtClean="0"/>
              <a:t>17.8.2018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7" y="9430094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8A77C527-F824-436C-9AC8-60A1F6C961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0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7C527-F824-436C-9AC8-60A1F6C961A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6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49B2-2290-44A1-8573-1304139B5AA7}" type="datetime1">
              <a:rPr lang="cs-CZ" smtClean="0"/>
              <a:t>17.8.2018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4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9966-2F9C-4E13-BB78-0F0C3406F5DD}" type="datetime1">
              <a:rPr lang="cs-CZ" smtClean="0"/>
              <a:t>17.8.2018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85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6754-8B86-4045-A424-AA63D4C3F4A7}" type="datetime1">
              <a:rPr lang="cs-CZ" smtClean="0"/>
              <a:t>17.8.2018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79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62FC-8411-45EC-ACDB-F76773847E29}" type="datetime1">
              <a:rPr lang="cs-CZ" smtClean="0"/>
              <a:t>17.8.2018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3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EF5E-85F9-489D-A21B-A5DE2235FD27}" type="datetime1">
              <a:rPr lang="cs-CZ" smtClean="0"/>
              <a:t>17.8.2018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5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1E30-3C80-4AEE-B374-30C89FB2CBB3}" type="datetime1">
              <a:rPr lang="cs-CZ" smtClean="0"/>
              <a:t>17.8.2018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9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37E9-0FF0-4A56-B418-6AD3E39A7047}" type="datetime1">
              <a:rPr lang="cs-CZ" smtClean="0"/>
              <a:t>17.8.2018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44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71F-D36E-4C36-82D5-4EFE871210E6}" type="datetime1">
              <a:rPr lang="cs-CZ" smtClean="0"/>
              <a:t>17.8.2018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43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16F-C1A5-4A90-93A0-E5FCCFD75AF6}" type="datetime1">
              <a:rPr lang="cs-CZ" smtClean="0"/>
              <a:t>17.8.2018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1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863A-AAEF-4550-AAE0-E3E0797CA4C5}" type="datetime1">
              <a:rPr lang="cs-CZ" smtClean="0"/>
              <a:t>17.8.2018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48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0ED-EF88-4475-9BB1-42AA2C0B35F6}" type="datetime1">
              <a:rPr lang="cs-CZ" smtClean="0"/>
              <a:t>17.8.2018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27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63A4-B17A-4D68-90E9-8BE029A097DD}" type="datetime1">
              <a:rPr lang="cs-CZ" smtClean="0"/>
              <a:t>17.8.2018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68C9-E52B-4750-8E66-1302241003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89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0648" y="286491"/>
            <a:ext cx="3714507" cy="79579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HOLIDAY INN BRNO</a:t>
            </a:r>
            <a:b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NABÍDKA UBYTOVÁNÍ </a:t>
            </a:r>
            <a:r>
              <a:rPr lang="cs-CZ" sz="2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Mezinárodní kongres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STERIL.CZ - BRNO 2018</a:t>
            </a:r>
            <a:b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České </a:t>
            </a:r>
            <a:r>
              <a:rPr lang="cs-CZ" sz="1800" b="1" dirty="0">
                <a:solidFill>
                  <a:schemeClr val="accent3">
                    <a:lumMod val="50000"/>
                  </a:schemeClr>
                </a:solidFill>
              </a:rPr>
              <a:t>společnosti pro sterilizaci</a:t>
            </a:r>
            <a:br>
              <a:rPr lang="cs-CZ" sz="1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Jednolůžkový pokoj  1 750,- Kč  </a:t>
            </a:r>
            <a:br>
              <a:rPr lang="cs-CZ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cs-CZ" sz="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cs-CZ" sz="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Dvoulůžkový pokoj   2 200,- Kč</a:t>
            </a:r>
            <a:br>
              <a:rPr lang="cs-CZ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(tj. 1100,- Kč na osobu)</a:t>
            </a:r>
            <a:br>
              <a:rPr lang="cs-CZ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300" b="1" dirty="0" smtClean="0">
                <a:latin typeface="+mn-lt"/>
              </a:rPr>
              <a:t/>
            </a:r>
            <a:br>
              <a:rPr lang="cs-CZ" sz="300" b="1" dirty="0" smtClean="0">
                <a:latin typeface="+mn-lt"/>
              </a:rPr>
            </a:br>
            <a:r>
              <a:rPr lang="cs-CZ" sz="300" b="1" dirty="0" smtClean="0">
                <a:latin typeface="+mn-lt"/>
              </a:rPr>
              <a:t/>
            </a:r>
            <a:br>
              <a:rPr lang="cs-CZ" sz="300" b="1" dirty="0" smtClean="0">
                <a:latin typeface="+mn-lt"/>
              </a:rPr>
            </a:br>
            <a:r>
              <a:rPr lang="cs-CZ" sz="300" b="1" dirty="0" smtClean="0">
                <a:latin typeface="+mn-lt"/>
              </a:rPr>
              <a:t/>
            </a:r>
            <a:br>
              <a:rPr lang="cs-CZ" sz="300" b="1" dirty="0" smtClean="0">
                <a:latin typeface="+mn-lt"/>
              </a:rPr>
            </a:br>
            <a:r>
              <a:rPr lang="cs-CZ" sz="300" b="1" dirty="0" smtClean="0">
                <a:latin typeface="+mn-lt"/>
              </a:rPr>
              <a:t/>
            </a:r>
            <a:br>
              <a:rPr lang="cs-CZ" sz="3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>  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Cena zahrnuje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cs-CZ" sz="1600" dirty="0" smtClean="0">
                <a:latin typeface="+mn-lt"/>
              </a:rPr>
              <a:t> </a:t>
            </a:r>
            <a:r>
              <a:rPr lang="cs-CZ" sz="1400" i="1" dirty="0" smtClean="0">
                <a:latin typeface="+mn-lt"/>
              </a:rPr>
              <a:t>b</a:t>
            </a:r>
            <a:r>
              <a:rPr lang="cs-CZ" sz="1600" i="1" dirty="0" smtClean="0">
                <a:latin typeface="+mn-lt"/>
              </a:rPr>
              <a:t>ohatou snídani formou bufetu,                     klimatizované pokoje,                                             </a:t>
            </a:r>
            <a:br>
              <a:rPr lang="cs-CZ" sz="1600" i="1" dirty="0" smtClean="0">
                <a:latin typeface="+mn-lt"/>
              </a:rPr>
            </a:br>
            <a:r>
              <a:rPr lang="cs-CZ" sz="1600" i="1" dirty="0" smtClean="0">
                <a:latin typeface="+mn-lt"/>
              </a:rPr>
              <a:t>WIFI a IPTV na všech pokojích,  </a:t>
            </a:r>
            <a:br>
              <a:rPr lang="cs-CZ" sz="1600" i="1" dirty="0" smtClean="0">
                <a:latin typeface="+mn-lt"/>
              </a:rPr>
            </a:br>
            <a:r>
              <a:rPr lang="cs-CZ" sz="1600" i="1" dirty="0" smtClean="0">
                <a:latin typeface="+mn-lt"/>
              </a:rPr>
              <a:t>vstup do střešní </a:t>
            </a:r>
            <a:r>
              <a:rPr lang="cs-CZ" sz="1600" i="1" dirty="0" err="1" smtClean="0">
                <a:latin typeface="+mn-lt"/>
              </a:rPr>
              <a:t>RelaxZone</a:t>
            </a:r>
            <a:r>
              <a:rPr lang="cs-CZ" sz="1600" i="1" dirty="0" smtClean="0">
                <a:latin typeface="+mn-lt"/>
              </a:rPr>
              <a:t> s finskou saunou </a:t>
            </a:r>
            <a:br>
              <a:rPr lang="cs-CZ" sz="1600" i="1" dirty="0" smtClean="0">
                <a:latin typeface="+mn-lt"/>
              </a:rPr>
            </a:br>
            <a:r>
              <a:rPr lang="cs-CZ" sz="1600" i="1" dirty="0" smtClean="0">
                <a:latin typeface="+mn-lt"/>
              </a:rPr>
              <a:t>a </a:t>
            </a:r>
            <a:r>
              <a:rPr lang="cs-CZ" sz="1600" i="1" dirty="0" err="1" smtClean="0">
                <a:latin typeface="+mn-lt"/>
              </a:rPr>
              <a:t>Minigym</a:t>
            </a:r>
            <a:r>
              <a:rPr lang="cs-CZ" sz="1600" i="1" dirty="0" smtClean="0">
                <a:latin typeface="+mn-lt"/>
              </a:rPr>
              <a:t>, DPH 15%.</a:t>
            </a:r>
            <a:br>
              <a:rPr lang="cs-CZ" sz="1600" i="1" dirty="0" smtClean="0">
                <a:latin typeface="+mn-lt"/>
              </a:rPr>
            </a:br>
            <a:r>
              <a:rPr lang="cs-CZ" sz="1600" i="1" dirty="0" smtClean="0">
                <a:latin typeface="+mn-lt"/>
              </a:rPr>
              <a:t/>
            </a:r>
            <a:br>
              <a:rPr lang="cs-CZ" sz="1600" i="1" dirty="0" smtClean="0">
                <a:latin typeface="+mn-lt"/>
              </a:rPr>
            </a:br>
            <a:r>
              <a:rPr lang="cs-CZ" sz="1600" i="1" dirty="0" smtClean="0">
                <a:latin typeface="+mn-lt"/>
              </a:rPr>
              <a:t/>
            </a:r>
            <a:br>
              <a:rPr lang="cs-CZ" sz="1600" i="1" dirty="0" smtClean="0">
                <a:latin typeface="+mn-lt"/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Heslo: STERIL18 </a:t>
            </a:r>
            <a:r>
              <a:rPr lang="cs-CZ" sz="1600" b="1" dirty="0" smtClean="0">
                <a:solidFill>
                  <a:srgbClr val="FF0000"/>
                </a:solidFill>
              </a:rPr>
              <a:t/>
            </a:r>
            <a:br>
              <a:rPr lang="cs-CZ" sz="1600" b="1" dirty="0" smtClean="0">
                <a:solidFill>
                  <a:srgbClr val="FF0000"/>
                </a:solidFill>
              </a:rPr>
            </a:br>
            <a:r>
              <a:rPr lang="cs-CZ" sz="1700" i="1" dirty="0" smtClean="0">
                <a:solidFill>
                  <a:srgbClr val="FF0000"/>
                </a:solidFill>
                <a:latin typeface="+mn-lt"/>
              </a:rPr>
              <a:t>(prosím uveďte ve své případné rezervaci)</a:t>
            </a:r>
            <a:r>
              <a:rPr lang="cs-CZ" sz="1700" dirty="0" smtClean="0">
                <a:solidFill>
                  <a:srgbClr val="FF0000"/>
                </a:solidFill>
              </a:rPr>
              <a:t/>
            </a:r>
            <a:br>
              <a:rPr lang="cs-CZ" sz="1700" dirty="0" smtClean="0">
                <a:solidFill>
                  <a:srgbClr val="FF0000"/>
                </a:solidFill>
              </a:rPr>
            </a:br>
            <a:r>
              <a:rPr lang="cs-CZ" sz="300" dirty="0" smtClean="0"/>
              <a:t/>
            </a:r>
            <a:br>
              <a:rPr lang="cs-CZ" sz="300" dirty="0" smtClean="0"/>
            </a:br>
            <a:r>
              <a:rPr lang="cs-CZ" sz="300" dirty="0" smtClean="0"/>
              <a:t/>
            </a:r>
            <a:br>
              <a:rPr lang="cs-CZ" sz="300" dirty="0" smtClean="0"/>
            </a:br>
            <a:r>
              <a:rPr lang="cs-CZ" sz="300" dirty="0" smtClean="0"/>
              <a:t/>
            </a:r>
            <a:br>
              <a:rPr lang="cs-CZ" sz="300" dirty="0" smtClean="0"/>
            </a:br>
            <a:r>
              <a:rPr lang="cs-CZ" sz="300" dirty="0" smtClean="0"/>
              <a:t/>
            </a:r>
            <a:br>
              <a:rPr lang="cs-CZ" sz="3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Hotel se nachází v bezprostřední blízkosti brněnského výstaviště – VEDLE PAVILONU E</a:t>
            </a:r>
            <a:b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cs-CZ" sz="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800" b="1" dirty="0" smtClean="0"/>
              <a:t>Rezervace ubytování: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600" b="1" dirty="0" smtClean="0"/>
              <a:t>E-mail: reservations@hibrno.cz </a:t>
            </a:r>
            <a:br>
              <a:rPr lang="cs-CZ" sz="1600" b="1" dirty="0" smtClean="0"/>
            </a:br>
            <a:r>
              <a:rPr lang="cs-CZ" sz="1600" b="1" dirty="0" smtClean="0"/>
              <a:t>Tel: 543 122 018-019</a:t>
            </a:r>
            <a:br>
              <a:rPr lang="cs-CZ" sz="1600" b="1" dirty="0" smtClean="0"/>
            </a:br>
            <a:r>
              <a:rPr lang="cs-CZ" sz="1600" b="1" dirty="0" smtClean="0"/>
              <a:t>Fax: 543 246 990</a:t>
            </a:r>
            <a:br>
              <a:rPr lang="cs-CZ" sz="1600" b="1" dirty="0" smtClean="0"/>
            </a:b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 flipH="1">
            <a:off x="260647" y="8244408"/>
            <a:ext cx="6305998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cs-CZ" sz="1400" b="1" dirty="0" smtClean="0">
                <a:solidFill>
                  <a:srgbClr val="336600"/>
                </a:solidFill>
              </a:rPr>
              <a:t>Holiday Inn Brno, Křížkovského 20,  603 00 Brno   </a:t>
            </a:r>
          </a:p>
          <a:p>
            <a:pPr algn="l"/>
            <a:r>
              <a:rPr lang="cs-CZ" sz="1400" b="1" dirty="0" smtClean="0">
                <a:solidFill>
                  <a:srgbClr val="336600"/>
                </a:solidFill>
              </a:rPr>
              <a:t>www.hibrno.cz  </a:t>
            </a:r>
            <a:r>
              <a:rPr lang="cs-CZ" sz="1300" b="1" dirty="0" smtClean="0">
                <a:solidFill>
                  <a:srgbClr val="336600"/>
                </a:solidFill>
              </a:rPr>
              <a:t>                               </a:t>
            </a:r>
            <a:endParaRPr lang="cs-CZ" dirty="0">
              <a:solidFill>
                <a:srgbClr val="33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55" y="286491"/>
            <a:ext cx="2591491" cy="17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69" y="4283968"/>
            <a:ext cx="2595192" cy="18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548680" y="1475656"/>
            <a:ext cx="306891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55" y="6325862"/>
            <a:ext cx="2573362" cy="178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31" y="7920890"/>
            <a:ext cx="1062864" cy="82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55" y="2267744"/>
            <a:ext cx="2591492" cy="18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</Words>
  <Application>Microsoft Office PowerPoint</Application>
  <PresentationFormat>Předvádění na obrazovce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  HOLIDAY INN BRNO NABÍDKA UBYTOVÁNÍ        Mezinárodní kongres   STERIL.CZ - BRNO 2018  České společnosti pro sterilizaci       Jednolůžkový pokoj  1 750,- Kč     Dvoulůžkový pokoj   2 200,- Kč (tj. 1100,- Kč na osobu)       Cena zahrnuje:  bohatou snídani formou bufetu,                     klimatizované pokoje,                                              WIFI a IPTV na všech pokojích,   vstup do střešní RelaxZone s finskou saunou  a Minigym, DPH 15%.   Heslo: STERIL18  (prosím uveďte ve své případné rezervaci)      Hotel se nachází v bezprostřední blízkosti brněnského výstaviště – VEDLE PAVILONU E     Rezervace ubytování: E-mail: reservations@hibrno.cz  Tel: 543 122 018-019 Fax: 543 246 990  </vt:lpstr>
    </vt:vector>
  </TitlesOfParts>
  <Company>Veletrhy Brno,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Fabiankova Pavla</dc:creator>
  <cp:lastModifiedBy>Jedlickova Jaroslava</cp:lastModifiedBy>
  <cp:revision>25</cp:revision>
  <cp:lastPrinted>2018-04-24T12:44:02Z</cp:lastPrinted>
  <dcterms:created xsi:type="dcterms:W3CDTF">2015-01-06T13:33:48Z</dcterms:created>
  <dcterms:modified xsi:type="dcterms:W3CDTF">2018-08-17T06:55:12Z</dcterms:modified>
</cp:coreProperties>
</file>